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72" r:id="rId3"/>
    <p:sldId id="271" r:id="rId4"/>
    <p:sldId id="270" r:id="rId5"/>
    <p:sldId id="269" r:id="rId6"/>
    <p:sldId id="268" r:id="rId7"/>
    <p:sldId id="265" r:id="rId8"/>
    <p:sldId id="276" r:id="rId9"/>
    <p:sldId id="275" r:id="rId10"/>
    <p:sldId id="274" r:id="rId11"/>
    <p:sldId id="277" r:id="rId12"/>
    <p:sldId id="278" r:id="rId13"/>
    <p:sldId id="280" r:id="rId14"/>
    <p:sldId id="279" r:id="rId15"/>
    <p:sldId id="262" r:id="rId16"/>
    <p:sldId id="261" r:id="rId17"/>
    <p:sldId id="273" r:id="rId1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/>
    <p:restoredTop sz="94670"/>
  </p:normalViewPr>
  <p:slideViewPr>
    <p:cSldViewPr snapToGrid="0">
      <p:cViewPr varScale="1">
        <p:scale>
          <a:sx n="91" d="100"/>
          <a:sy n="91" d="100"/>
        </p:scale>
        <p:origin x="216" y="5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E45E1D-4BD6-B746-9EFB-8A4F257757CA}" type="datetimeFigureOut">
              <a:rPr lang="fr-FR" smtClean="0"/>
              <a:t>20/11/2025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E4C88C-6C80-704C-A1EF-7C90FBA743B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588546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E4C88C-6C80-704C-A1EF-7C90FBA743B0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86396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D1F4628-38A5-FEAE-EDC4-5687F31220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EDFC398-6D50-9D13-30CE-FB4BE2AF63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6F1CC00-BBB7-DDC8-CD24-958D55BA13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9AF61-67CB-2142-AF01-9804B532BC01}" type="datetimeFigureOut">
              <a:rPr lang="fr-FR" smtClean="0"/>
              <a:t>20/11/2025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076269B-D055-72CB-8CEF-2EABCFAC5F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346A6D0-9094-0ED4-6ABD-7C8828F9D1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97393-5E6A-304C-89BC-53ABE78F82A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988502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002ECDA-397E-449B-0D48-9AD06738FB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6FA330DB-4925-595B-91FE-B7FE7F8386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0B6B443-D68B-0DE9-2547-3F1747FDB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9AF61-67CB-2142-AF01-9804B532BC01}" type="datetimeFigureOut">
              <a:rPr lang="fr-FR" smtClean="0"/>
              <a:t>20/11/2025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F5C4020-E8CD-04BA-E12E-9AD86D76CB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46B462D-684D-2885-92AF-7750C6B7FA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97393-5E6A-304C-89BC-53ABE78F82A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91253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F21EAEC-C39A-B0AE-7579-DD9959A3D37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6B13F9AC-B057-D5B5-1CF7-CF5CDF869A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B3274B8-099C-CE77-F305-6B47C909CC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9AF61-67CB-2142-AF01-9804B532BC01}" type="datetimeFigureOut">
              <a:rPr lang="fr-FR" smtClean="0"/>
              <a:t>20/11/2025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7DE04C-8C11-FABB-D213-4D7ABC1FDD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3089869-3B79-F127-242F-04934D599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97393-5E6A-304C-89BC-53ABE78F82A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72055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C9C1A81-7F3B-0CFD-1C50-FD97DC2F1E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35B4B72-32AA-71E3-5FEA-E6A214EEB7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85E1122-A50D-AFF6-AB7C-00C1811C72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9AF61-67CB-2142-AF01-9804B532BC01}" type="datetimeFigureOut">
              <a:rPr lang="fr-FR" smtClean="0"/>
              <a:t>20/11/2025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CB76D94-68F9-601F-0061-C1BC89206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95E611B-2FCF-6325-DD82-EB38F467A0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97393-5E6A-304C-89BC-53ABE78F82A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4423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30D1FE1-32AF-41E3-DC72-E057A342AA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CB01389-24A1-C66A-DAA5-07DCB73E1E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F5A3384-8340-858F-6AC8-52D0748CAB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9AF61-67CB-2142-AF01-9804B532BC01}" type="datetimeFigureOut">
              <a:rPr lang="fr-FR" smtClean="0"/>
              <a:t>20/11/2025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68AE784-87C0-B68A-1795-220EC3BEE5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607AFF-4DD7-260E-8461-E498B968B2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97393-5E6A-304C-89BC-53ABE78F82A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31356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EBF93BD-B01E-766A-CB49-A005786E6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958621A-D2EF-6680-14C5-F559559A585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3383581-3EA9-E791-3509-633693602C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2E330C8-97B2-4597-A183-8C49A54EED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9AF61-67CB-2142-AF01-9804B532BC01}" type="datetimeFigureOut">
              <a:rPr lang="fr-FR" smtClean="0"/>
              <a:t>20/11/2025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49D1B69-8455-324D-EA5E-81CA225772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3778D39-DA94-9BFD-07CA-E3A797394B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97393-5E6A-304C-89BC-53ABE78F82A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307486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D1D9461-C890-7C48-6AFA-7AF2BF75A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313F36E-37B9-26EA-3FEF-44518DF910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890F932-7D71-2DAD-3BCA-4589035330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B257CECC-4150-5268-80ED-2997F8CCB54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532134B-5514-2842-5907-F3A44722D8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F0A34E6E-B2A9-D635-656D-312D482C05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9AF61-67CB-2142-AF01-9804B532BC01}" type="datetimeFigureOut">
              <a:rPr lang="fr-FR" smtClean="0"/>
              <a:t>20/11/2025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470E7DB0-7BE7-E90A-5FC1-40C26AD847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F8B1D322-3C67-FFF1-E569-816F3638C4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97393-5E6A-304C-89BC-53ABE78F82A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303869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2C35C29-7DD7-A015-8CAA-24C70D7C9E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F62DDC8E-BECC-B3CA-67DD-F8DE1AB045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9AF61-67CB-2142-AF01-9804B532BC01}" type="datetimeFigureOut">
              <a:rPr lang="fr-FR" smtClean="0"/>
              <a:t>20/11/2025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8CC75F1-09AA-12CF-86F2-1DEC656037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7877E08-D1C6-A241-C4DD-0A33DBE0D4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97393-5E6A-304C-89BC-53ABE78F82A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63163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444F0230-5F75-4275-5D27-3F35D317EC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9AF61-67CB-2142-AF01-9804B532BC01}" type="datetimeFigureOut">
              <a:rPr lang="fr-FR" smtClean="0"/>
              <a:t>20/11/2025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E1C9FBC8-B889-E432-1C14-51D840F1F1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E8D513-6962-459F-CDC7-3D6A1CE4E6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97393-5E6A-304C-89BC-53ABE78F82A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27167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623816D-48C1-C0BD-D2A3-4FC7EA87E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8C39A66-C5BD-182C-22C8-741EE7F677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988AA76-ACAA-3D99-29B5-09B1FF4136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BA86F41-43C1-7508-7081-DA7E26712C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9AF61-67CB-2142-AF01-9804B532BC01}" type="datetimeFigureOut">
              <a:rPr lang="fr-FR" smtClean="0"/>
              <a:t>20/11/2025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4B7DD08-B6BE-4D9D-B503-E609D0AD96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0557925-AEC4-2F07-0B69-98354AB36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97393-5E6A-304C-89BC-53ABE78F82A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749779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B211043-8814-EED4-BCDD-21352B46EC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88D63409-EF08-BC3B-0E1C-AC4C355415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D7D1E1C-86DA-ED47-DC7E-4287744808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D2A44B-73D7-09B6-A1F8-BD6F4386E6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9AF61-67CB-2142-AF01-9804B532BC01}" type="datetimeFigureOut">
              <a:rPr lang="fr-FR" smtClean="0"/>
              <a:t>20/11/2025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1D8F313-6760-5B97-3834-0F2EBDE266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6A3E583-1DBF-40FA-800A-B5D62BB9D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97393-5E6A-304C-89BC-53ABE78F82A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08166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F68DAFF-B2F0-4A97-2C41-8EB8FB1A55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B3A7949-2B94-2D26-5705-9BE1D0A1D6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C0E800E-F5C9-97B3-DBAB-A7150621D1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C79AF61-67CB-2142-AF01-9804B532BC01}" type="datetimeFigureOut">
              <a:rPr lang="fr-FR" smtClean="0"/>
              <a:t>20/11/2025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2965756-F35B-55B4-08ED-B58901717D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4E8EE9E-ABC9-D960-228F-C3775C2184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3997393-5E6A-304C-89BC-53ABE78F82A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7067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4C9664CE-57FA-F8BC-F4C1-51A2F8B870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113"/>
            <a:ext cx="12192000" cy="6851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985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A1BF67-57B6-6249-0173-EDD5F07AED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85F511C3-FB9C-AD15-BD68-2BB1135566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97"/>
            <a:ext cx="12194308" cy="6856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5943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F3CFB0-87A6-D148-AC5E-23868CB952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text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0EC84864-3721-CED2-F277-E1EBC87B9E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934"/>
            <a:ext cx="12192000" cy="6848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657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B7CF18-9E5E-C8F2-F3F3-7738023ED0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texte, capture d’écran, Site web, Page web&#10;&#10;Le contenu généré par l’IA peut être incorrect.">
            <a:extLst>
              <a:ext uri="{FF2B5EF4-FFF2-40B4-BE49-F238E27FC236}">
                <a16:creationId xmlns:a16="http://schemas.microsoft.com/office/drawing/2014/main" id="{BD5EC178-9F77-334C-9391-A192336021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6" y="-1"/>
            <a:ext cx="12186933" cy="6860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73524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1F51C0-699A-6E4C-1580-67DE087287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4437DC9B-147E-620D-B73B-F1760DA497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2082"/>
            <a:ext cx="12195705" cy="6855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3685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57AAC3-0491-340F-C65A-ECDBA632AD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Site web, capture d’écran, Page web&#10;&#10;Le contenu généré par l’IA peut être incorrect.">
            <a:extLst>
              <a:ext uri="{FF2B5EF4-FFF2-40B4-BE49-F238E27FC236}">
                <a16:creationId xmlns:a16="http://schemas.microsoft.com/office/drawing/2014/main" id="{9D202E5A-2F47-4467-5F5C-3FFD808FB7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12192001" cy="6856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2253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E510A7-076E-6F7D-A337-C4DA21E44C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capture d’écran, Police, conception&#10;&#10;Le contenu généré par l’IA peut être incorrect.">
            <a:extLst>
              <a:ext uri="{FF2B5EF4-FFF2-40B4-BE49-F238E27FC236}">
                <a16:creationId xmlns:a16="http://schemas.microsoft.com/office/drawing/2014/main" id="{1C8A83F1-B367-F685-4487-81C7768CCA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3114"/>
            <a:ext cx="12197543" cy="6854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87146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171CAB-E5B0-67A9-29EC-41FC486901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habits, capture d’écran, femme&#10;&#10;Le contenu généré par l’IA peut être incorrect.">
            <a:extLst>
              <a:ext uri="{FF2B5EF4-FFF2-40B4-BE49-F238E27FC236}">
                <a16:creationId xmlns:a16="http://schemas.microsoft.com/office/drawing/2014/main" id="{682960D3-4082-E8E3-FB69-ACE5522E98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2599"/>
            <a:ext cx="12196625" cy="6855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7827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535500-0A2E-2BD4-2D2B-547B352878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capture d’écran, graphisme, conception&#10;&#10;Le contenu généré par l’IA peut être incorrect.">
            <a:extLst>
              <a:ext uri="{FF2B5EF4-FFF2-40B4-BE49-F238E27FC236}">
                <a16:creationId xmlns:a16="http://schemas.microsoft.com/office/drawing/2014/main" id="{CF86AB6C-73AB-38D4-C3A9-966CBCECCE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628"/>
            <a:ext cx="12192000" cy="6850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531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3D15B8-7266-64B1-1FA4-CED09D0EF5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capture d’écran, Police, conception&#10;&#10;Le contenu généré par l’IA peut être incorrect.">
            <a:extLst>
              <a:ext uri="{FF2B5EF4-FFF2-40B4-BE49-F238E27FC236}">
                <a16:creationId xmlns:a16="http://schemas.microsoft.com/office/drawing/2014/main" id="{EC8A9D0A-4CB1-EDFE-6275-7693319B64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113"/>
            <a:ext cx="12192000" cy="6851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6853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3BA253-C816-1BAF-D721-CBC4F3F5BA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texte, capture d’écran, Police, conception&#10;&#10;Le contenu généré par l’IA peut être incorrect.">
            <a:extLst>
              <a:ext uri="{FF2B5EF4-FFF2-40B4-BE49-F238E27FC236}">
                <a16:creationId xmlns:a16="http://schemas.microsoft.com/office/drawing/2014/main" id="{987AD574-6FE7-8FF5-54E0-00EB574DF8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113"/>
            <a:ext cx="12192000" cy="6851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5823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D60F29-C467-B9A7-DC57-AB1428CE23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capture d’écran, Police, conception&#10;&#10;Le contenu généré par l’IA peut être incorrect.">
            <a:extLst>
              <a:ext uri="{FF2B5EF4-FFF2-40B4-BE49-F238E27FC236}">
                <a16:creationId xmlns:a16="http://schemas.microsoft.com/office/drawing/2014/main" id="{3BB5D33C-7624-3FF8-C477-4BCF61C0D7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99"/>
            <a:ext cx="12192000" cy="6852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65413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FACFF2-F8C9-D610-224C-9353CBB2C3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habits, Visage humain, capture d’écran&#10;&#10;Le contenu généré par l’IA peut être incorrect.">
            <a:extLst>
              <a:ext uri="{FF2B5EF4-FFF2-40B4-BE49-F238E27FC236}">
                <a16:creationId xmlns:a16="http://schemas.microsoft.com/office/drawing/2014/main" id="{C6520929-F60E-E841-1B74-43DA7B9901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419"/>
            <a:ext cx="12265572" cy="6876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8865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6438EE-3CC5-9CDD-8D74-24452CD222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capture d’écran, diagramme, graphisme&#10;&#10;Le contenu généré par l’IA peut être incorrect.">
            <a:extLst>
              <a:ext uri="{FF2B5EF4-FFF2-40B4-BE49-F238E27FC236}">
                <a16:creationId xmlns:a16="http://schemas.microsoft.com/office/drawing/2014/main" id="{2E55289B-ACCD-1221-FE0F-2A9008B3B9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779"/>
            <a:ext cx="12193387" cy="6857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3312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E1767F-3332-F55E-7E88-1C3C44D217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texte, capture d’écran, conception, illustration&#10;&#10;Le contenu généré par l’IA peut être incorrect.">
            <a:extLst>
              <a:ext uri="{FF2B5EF4-FFF2-40B4-BE49-F238E27FC236}">
                <a16:creationId xmlns:a16="http://schemas.microsoft.com/office/drawing/2014/main" id="{E7CE692F-5450-172A-2CEF-07C01DADAD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99"/>
            <a:ext cx="12192000" cy="6852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5453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A762B0-81F7-50B1-89ED-C16AFE5FD2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capture d’écran, graphisme, Police&#10;&#10;Le contenu généré par l’IA peut être incorrect.">
            <a:extLst>
              <a:ext uri="{FF2B5EF4-FFF2-40B4-BE49-F238E27FC236}">
                <a16:creationId xmlns:a16="http://schemas.microsoft.com/office/drawing/2014/main" id="{E0B1B699-4CC1-E2D7-2FAA-353C19E5DB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6" y="0"/>
            <a:ext cx="12186004" cy="6861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24840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F0A362-421B-FA28-AF3B-800CDD6934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capture d’écran, Police, conception&#10;&#10;Le contenu généré par l’IA peut être incorrect.">
            <a:extLst>
              <a:ext uri="{FF2B5EF4-FFF2-40B4-BE49-F238E27FC236}">
                <a16:creationId xmlns:a16="http://schemas.microsoft.com/office/drawing/2014/main" id="{F2AB73E0-3F75-3ACE-7195-8A761219DF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99"/>
            <a:ext cx="12192000" cy="6852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6344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1043</TotalTime>
  <Words>1</Words>
  <Application>Microsoft Macintosh PowerPoint</Application>
  <PresentationFormat>Grand écran</PresentationFormat>
  <Paragraphs>1</Paragraphs>
  <Slides>17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21" baseType="lpstr">
      <vt:lpstr>Aptos</vt:lpstr>
      <vt:lpstr>Aptos Display</vt:lpstr>
      <vt:lpstr>Arial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Marie-Laure Serrayet</dc:creator>
  <cp:lastModifiedBy>Marie-Laure Serrayet</cp:lastModifiedBy>
  <cp:revision>6</cp:revision>
  <dcterms:created xsi:type="dcterms:W3CDTF">2025-11-12T19:12:01Z</dcterms:created>
  <dcterms:modified xsi:type="dcterms:W3CDTF">2025-11-20T11:40:42Z</dcterms:modified>
</cp:coreProperties>
</file>